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02"/>
    <p:restoredTop sz="96327"/>
  </p:normalViewPr>
  <p:slideViewPr>
    <p:cSldViewPr snapToGrid="0">
      <p:cViewPr>
        <p:scale>
          <a:sx n="37" d="100"/>
          <a:sy n="37" d="100"/>
        </p:scale>
        <p:origin x="184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172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07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49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80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776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64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17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271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054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337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92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D0B38D-2864-344A-946E-AC61158C6A46}" type="datetimeFigureOut">
              <a:rPr lang="en-US" smtClean="0"/>
              <a:t>3/24/23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0B2BB-C4D3-4642-A3C9-BFA074183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065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7758202-7AEC-5218-A7A1-695AF975D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00" y="0"/>
            <a:ext cx="2857500" cy="4002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EA4012-2B82-21D2-B12B-A3AEEA9F909D}"/>
              </a:ext>
            </a:extLst>
          </p:cNvPr>
          <p:cNvSpPr/>
          <p:nvPr/>
        </p:nvSpPr>
        <p:spPr>
          <a:xfrm>
            <a:off x="10972799" y="0"/>
            <a:ext cx="21945600" cy="329184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ical user interface, chart, application, scatter chart&#10;&#10;Description automatically generated">
            <a:extLst>
              <a:ext uri="{FF2B5EF4-FFF2-40B4-BE49-F238E27FC236}">
                <a16:creationId xmlns:a16="http://schemas.microsoft.com/office/drawing/2014/main" id="{AC67D062-C0E0-2465-5D75-320604CD28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7083"/>
          <a:stretch/>
        </p:blipFill>
        <p:spPr>
          <a:xfrm>
            <a:off x="12371613" y="7130442"/>
            <a:ext cx="19147972" cy="8038874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2" name="Picture 1" descr="Graphical user interface, chart, application, scatter chart&#10;&#10;Description automatically generated">
            <a:extLst>
              <a:ext uri="{FF2B5EF4-FFF2-40B4-BE49-F238E27FC236}">
                <a16:creationId xmlns:a16="http://schemas.microsoft.com/office/drawing/2014/main" id="{AC67D062-C0E0-2465-5D75-320604CD28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65072" t="75075" r="5152" b="11955"/>
          <a:stretch/>
        </p:blipFill>
        <p:spPr>
          <a:xfrm>
            <a:off x="27071905" y="11468739"/>
            <a:ext cx="4114800" cy="22860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FAE4464-7E12-FA0B-E249-90D8DFF42154}"/>
              </a:ext>
            </a:extLst>
          </p:cNvPr>
          <p:cNvSpPr txBox="1"/>
          <p:nvPr/>
        </p:nvSpPr>
        <p:spPr>
          <a:xfrm>
            <a:off x="11321220" y="1980172"/>
            <a:ext cx="2068605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latin typeface="Arial" panose="020B0604020202020204" pitchFamily="34" charset="0"/>
                <a:cs typeface="Arial" panose="020B0604020202020204" pitchFamily="34" charset="0"/>
              </a:rPr>
              <a:t>Fertilization </a:t>
            </a:r>
            <a:r>
              <a:rPr lang="en-US" sz="10000" b="1" dirty="0">
                <a:latin typeface="Arial" panose="020B0604020202020204" pitchFamily="34" charset="0"/>
                <a:cs typeface="Arial" panose="020B0604020202020204" pitchFamily="34" charset="0"/>
              </a:rPr>
              <a:t>does not </a:t>
            </a:r>
            <a:r>
              <a:rPr lang="en-US" sz="10000" dirty="0">
                <a:latin typeface="Arial" panose="020B0604020202020204" pitchFamily="34" charset="0"/>
                <a:cs typeface="Arial" panose="020B0604020202020204" pitchFamily="34" charset="0"/>
              </a:rPr>
              <a:t>modify leaf responses to elevated CO</a:t>
            </a:r>
            <a:r>
              <a:rPr lang="en-US" sz="100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0000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6B379B-19FA-8618-F553-A23181E5BBFA}"/>
              </a:ext>
            </a:extLst>
          </p:cNvPr>
          <p:cNvSpPr txBox="1"/>
          <p:nvPr/>
        </p:nvSpPr>
        <p:spPr>
          <a:xfrm>
            <a:off x="11321220" y="20016640"/>
            <a:ext cx="2068605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latin typeface="Arial" panose="020B0604020202020204" pitchFamily="34" charset="0"/>
                <a:cs typeface="Arial" panose="020B0604020202020204" pitchFamily="34" charset="0"/>
              </a:rPr>
              <a:t>but enhances whole plant growth</a:t>
            </a:r>
          </a:p>
        </p:txBody>
      </p:sp>
    </p:spTree>
    <p:extLst>
      <p:ext uri="{BB962C8B-B14F-4D97-AF65-F5344CB8AC3E}">
        <p14:creationId xmlns:p14="http://schemas.microsoft.com/office/powerpoint/2010/main" val="8716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26</TotalTime>
  <Words>15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Perkowski, Evan A</dc:creator>
  <cp:lastModifiedBy>Perkowski, Evan A</cp:lastModifiedBy>
  <cp:revision>2</cp:revision>
  <dcterms:created xsi:type="dcterms:W3CDTF">2023-03-24T20:13:47Z</dcterms:created>
  <dcterms:modified xsi:type="dcterms:W3CDTF">2023-03-24T20:42:10Z</dcterms:modified>
</cp:coreProperties>
</file>

<file path=docProps/thumbnail.jpeg>
</file>